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Roboto Condensed" panose="02000000000000000000" pitchFamily="2" charset="0"/>
      <p:regular r:id="rId14"/>
      <p:bold r:id="rId15"/>
      <p:italic r:id="rId16"/>
      <p:boldItalic r:id="rId17"/>
    </p:embeddedFont>
    <p:embeddedFont>
      <p:font typeface="Roboto Condensed Bold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00"/>
    <a:srgbClr val="425563"/>
    <a:srgbClr val="0097A8"/>
    <a:srgbClr val="CF0058"/>
    <a:srgbClr val="F5BE01"/>
    <a:srgbClr val="FDF8E3"/>
    <a:srgbClr val="EE7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CE791-2273-7E20-A824-5036DE8D8804}" v="27" dt="2024-02-08T15:09:49.601"/>
    <p1510:client id="{3686BF46-6B31-AEF2-876A-D39E6BA88EE4}" v="113" dt="2024-02-08T15:18:03.649"/>
    <p1510:client id="{608397E6-4581-4220-8F99-F9BC62D43A8B}" v="63" dt="2024-02-08T15:26:00.812"/>
    <p1510:client id="{68B19916-24CC-23EB-FC25-037EC0D969E8}" v="113" dt="2024-02-08T16:42:1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4713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40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7360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452" y="2073606"/>
            <a:ext cx="10054948" cy="4644000"/>
            <a:chOff x="0" y="0"/>
            <a:chExt cx="13406597" cy="6192000"/>
          </a:xfrm>
        </p:grpSpPr>
        <p:grpSp>
          <p:nvGrpSpPr>
            <p:cNvPr id="4" name="Group 4"/>
            <p:cNvGrpSpPr/>
            <p:nvPr/>
          </p:nvGrpSpPr>
          <p:grpSpPr>
            <a:xfrm>
              <a:off x="7770300" y="0"/>
              <a:ext cx="5636297" cy="6192000"/>
              <a:chOff x="0" y="0"/>
              <a:chExt cx="4680440" cy="5141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680458" cy="5141849"/>
              </a:xfrm>
              <a:custGeom>
                <a:avLst/>
                <a:gdLst/>
                <a:ahLst/>
                <a:cxnLst/>
                <a:rect l="l" t="t" r="r" b="b"/>
                <a:pathLst>
                  <a:path w="4680458" h="5141849">
                    <a:moveTo>
                      <a:pt x="0" y="0"/>
                    </a:moveTo>
                    <a:lnTo>
                      <a:pt x="0" y="5141849"/>
                    </a:lnTo>
                    <a:lnTo>
                      <a:pt x="4680458" y="0"/>
                    </a:lnTo>
                    <a:close/>
                  </a:path>
                </a:pathLst>
              </a:custGeom>
              <a:solidFill>
                <a:srgbClr val="EE7202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7795700" cy="6192000"/>
              <a:chOff x="0" y="0"/>
              <a:chExt cx="1539891" cy="122311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39891" cy="1223111"/>
              </a:xfrm>
              <a:custGeom>
                <a:avLst/>
                <a:gdLst/>
                <a:ahLst/>
                <a:cxnLst/>
                <a:rect l="l" t="t" r="r" b="b"/>
                <a:pathLst>
                  <a:path w="1539891" h="1223111">
                    <a:moveTo>
                      <a:pt x="0" y="0"/>
                    </a:moveTo>
                    <a:lnTo>
                      <a:pt x="1539891" y="0"/>
                    </a:lnTo>
                    <a:lnTo>
                      <a:pt x="1539891" y="1223111"/>
                    </a:lnTo>
                    <a:lnTo>
                      <a:pt x="0" y="1223111"/>
                    </a:lnTo>
                    <a:close/>
                  </a:path>
                </a:pathLst>
              </a:custGeom>
              <a:solidFill>
                <a:srgbClr val="EE720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539891" cy="12612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0800000">
            <a:off x="14578058" y="6191666"/>
            <a:ext cx="3727797" cy="4095334"/>
            <a:chOff x="0" y="0"/>
            <a:chExt cx="4970396" cy="54604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70399" cy="5460492"/>
            </a:xfrm>
            <a:custGeom>
              <a:avLst/>
              <a:gdLst/>
              <a:ahLst/>
              <a:cxnLst/>
              <a:rect l="l" t="t" r="r" b="b"/>
              <a:pathLst>
                <a:path w="4970399" h="5460492">
                  <a:moveTo>
                    <a:pt x="0" y="0"/>
                  </a:moveTo>
                  <a:lnTo>
                    <a:pt x="0" y="5460492"/>
                  </a:lnTo>
                  <a:lnTo>
                    <a:pt x="4970399" y="0"/>
                  </a:lnTo>
                  <a:close/>
                </a:path>
              </a:pathLst>
            </a:custGeom>
            <a:solidFill>
              <a:srgbClr val="EE7202">
                <a:alpha val="47451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4777670" y="6430573"/>
            <a:ext cx="3510330" cy="3856427"/>
            <a:chOff x="0" y="0"/>
            <a:chExt cx="4680440" cy="51419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688498" y="376648"/>
            <a:ext cx="2201937" cy="2453036"/>
          </a:xfrm>
          <a:custGeom>
            <a:avLst/>
            <a:gdLst/>
            <a:ahLst/>
            <a:cxnLst/>
            <a:rect l="l" t="t" r="r" b="b"/>
            <a:pathLst>
              <a:path w="2201937" h="2453036">
                <a:moveTo>
                  <a:pt x="0" y="0"/>
                </a:moveTo>
                <a:lnTo>
                  <a:pt x="2201938" y="0"/>
                </a:lnTo>
                <a:lnTo>
                  <a:pt x="2201938" y="2453036"/>
                </a:lnTo>
                <a:lnTo>
                  <a:pt x="0" y="2453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6655878" y="8852884"/>
            <a:ext cx="154068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>
                <a:solidFill>
                  <a:srgbClr val="FFFFFF"/>
                </a:solidFill>
                <a:latin typeface="Roboto Condensed Bold"/>
              </a:rPr>
              <a:t>Date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28600" y="2068843"/>
            <a:ext cx="10054948" cy="4644000"/>
            <a:chOff x="0" y="0"/>
            <a:chExt cx="13406597" cy="6192000"/>
          </a:xfrm>
        </p:grpSpPr>
        <p:grpSp>
          <p:nvGrpSpPr>
            <p:cNvPr id="16" name="Group 16"/>
            <p:cNvGrpSpPr/>
            <p:nvPr/>
          </p:nvGrpSpPr>
          <p:grpSpPr>
            <a:xfrm>
              <a:off x="7770300" y="0"/>
              <a:ext cx="5636297" cy="6192000"/>
              <a:chOff x="0" y="0"/>
              <a:chExt cx="4680440" cy="514190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680458" cy="5141849"/>
              </a:xfrm>
              <a:custGeom>
                <a:avLst/>
                <a:gdLst/>
                <a:ahLst/>
                <a:cxnLst/>
                <a:rect l="l" t="t" r="r" b="b"/>
                <a:pathLst>
                  <a:path w="4680458" h="5141849">
                    <a:moveTo>
                      <a:pt x="0" y="0"/>
                    </a:moveTo>
                    <a:lnTo>
                      <a:pt x="0" y="5141849"/>
                    </a:lnTo>
                    <a:lnTo>
                      <a:pt x="4680458" y="0"/>
                    </a:lnTo>
                    <a:close/>
                  </a:path>
                </a:pathLst>
              </a:custGeom>
              <a:solidFill>
                <a:srgbClr val="EE7202">
                  <a:alpha val="6980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7795700" cy="6192000"/>
              <a:chOff x="0" y="0"/>
              <a:chExt cx="1539891" cy="122311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39891" cy="1223111"/>
              </a:xfrm>
              <a:custGeom>
                <a:avLst/>
                <a:gdLst/>
                <a:ahLst/>
                <a:cxnLst/>
                <a:rect l="l" t="t" r="r" b="b"/>
                <a:pathLst>
                  <a:path w="1539891" h="1223111">
                    <a:moveTo>
                      <a:pt x="0" y="0"/>
                    </a:moveTo>
                    <a:lnTo>
                      <a:pt x="1539891" y="0"/>
                    </a:lnTo>
                    <a:lnTo>
                      <a:pt x="1539891" y="1223111"/>
                    </a:lnTo>
                    <a:lnTo>
                      <a:pt x="0" y="1223111"/>
                    </a:lnTo>
                    <a:close/>
                  </a:path>
                </a:pathLst>
              </a:custGeom>
              <a:solidFill>
                <a:srgbClr val="EE7202">
                  <a:alpha val="6980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539891" cy="12612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766523" y="3214506"/>
            <a:ext cx="696734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7699">
                <a:solidFill>
                  <a:srgbClr val="FFFFFF"/>
                </a:solidFill>
                <a:latin typeface="Roboto Condensed Bold"/>
              </a:rPr>
              <a:t>Title of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>
            <a:extLst>
              <a:ext uri="{FF2B5EF4-FFF2-40B4-BE49-F238E27FC236}">
                <a16:creationId xmlns:a16="http://schemas.microsoft.com/office/drawing/2014/main" id="{FFBE11E8-7A6F-4D25-CC76-EC766471FCA7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52E0721-5593-F186-377E-8C60DD4F4476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3738080" y="9360888"/>
            <a:ext cx="3931920" cy="47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118D5-F902-6CB0-0488-EB439DF62E71}"/>
              </a:ext>
            </a:extLst>
          </p:cNvPr>
          <p:cNvSpPr txBox="1"/>
          <p:nvPr/>
        </p:nvSpPr>
        <p:spPr>
          <a:xfrm>
            <a:off x="-1" y="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EE7202"/>
          </a:solidFill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EE7202"/>
            </a:extrusionClr>
            <a:contourClr>
              <a:srgbClr val="EE7202"/>
            </a:contourClr>
          </a:sp3d>
        </p:spPr>
        <p:txBody>
          <a:bodyPr wrap="square" rtlCol="0">
            <a:spAutoFit/>
          </a:bodyPr>
          <a:lstStyle/>
          <a:p>
            <a:endParaRPr lang="en-GB" err="1"/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49981511-8348-0B63-BC10-6F87977A1585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Title of slide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>
            <a:extLst>
              <a:ext uri="{FF2B5EF4-FFF2-40B4-BE49-F238E27FC236}">
                <a16:creationId xmlns:a16="http://schemas.microsoft.com/office/drawing/2014/main" id="{C154A704-A7BF-AB63-D140-40FBFB840BD7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2ACDC27-E1AF-7571-3AAF-D93819E6B3F9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E94A7-C721-B06D-4236-DF487EF7A0A5}"/>
              </a:ext>
            </a:extLst>
          </p:cNvPr>
          <p:cNvSpPr txBox="1"/>
          <p:nvPr/>
        </p:nvSpPr>
        <p:spPr>
          <a:xfrm>
            <a:off x="-1" y="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EE7202"/>
          </a:solidFill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EE7202"/>
            </a:extrusionClr>
            <a:contourClr>
              <a:srgbClr val="EE7202"/>
            </a:contourClr>
          </a:sp3d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E525EB6B-3474-BF44-22A9-B836E7EAE031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Title of slide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1">
            <a:extLst>
              <a:ext uri="{FF2B5EF4-FFF2-40B4-BE49-F238E27FC236}">
                <a16:creationId xmlns:a16="http://schemas.microsoft.com/office/drawing/2014/main" id="{E6A2CFFC-837C-EEE4-D077-9BAAC77D3E76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694CBC3-041A-ED5A-2C80-F9CD9D0B5EFC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58807-558F-9397-FC96-C76954298412}"/>
              </a:ext>
            </a:extLst>
          </p:cNvPr>
          <p:cNvSpPr txBox="1"/>
          <p:nvPr/>
        </p:nvSpPr>
        <p:spPr>
          <a:xfrm>
            <a:off x="-1" y="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EE7202"/>
          </a:solidFill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EE7202"/>
            </a:extrusionClr>
            <a:contourClr>
              <a:srgbClr val="EE7202"/>
            </a:contourClr>
          </a:sp3d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84F7C365-9C04-CA29-0D34-865FA65DFDAF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Title of slide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>
            <a:extLst>
              <a:ext uri="{FF2B5EF4-FFF2-40B4-BE49-F238E27FC236}">
                <a16:creationId xmlns:a16="http://schemas.microsoft.com/office/drawing/2014/main" id="{B76B0D19-3FA8-2B2A-D3F7-DCAC9A05B871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CAC8ACE-45ED-F98A-CBA4-9B61A54C06F2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FDBE3-06A2-5A8E-B8B0-35EDA019CC32}"/>
              </a:ext>
            </a:extLst>
          </p:cNvPr>
          <p:cNvSpPr txBox="1"/>
          <p:nvPr/>
        </p:nvSpPr>
        <p:spPr>
          <a:xfrm>
            <a:off x="-1" y="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EE7202"/>
          </a:solidFill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EE7202"/>
            </a:extrusionClr>
            <a:contourClr>
              <a:srgbClr val="EE7202"/>
            </a:contourClr>
          </a:sp3d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7ACC6063-C142-0CDD-CC72-CC67E873D3D0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Title of slide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>
            <a:extLst>
              <a:ext uri="{FF2B5EF4-FFF2-40B4-BE49-F238E27FC236}">
                <a16:creationId xmlns:a16="http://schemas.microsoft.com/office/drawing/2014/main" id="{B76B0D19-3FA8-2B2A-D3F7-DCAC9A05B871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CAC8ACE-45ED-F98A-CBA4-9B61A54C06F2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26C07-0BC7-D87D-8CB2-D024A822B2B1}"/>
              </a:ext>
            </a:extLst>
          </p:cNvPr>
          <p:cNvSpPr txBox="1"/>
          <p:nvPr/>
        </p:nvSpPr>
        <p:spPr>
          <a:xfrm>
            <a:off x="0" y="635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425563"/>
          </a:solidFill>
          <a:ln>
            <a:solidFill>
              <a:srgbClr val="42556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1F78D-50C4-DE86-A44F-0C19CCD6317E}"/>
              </a:ext>
            </a:extLst>
          </p:cNvPr>
          <p:cNvSpPr txBox="1"/>
          <p:nvPr/>
        </p:nvSpPr>
        <p:spPr>
          <a:xfrm>
            <a:off x="-1" y="2968004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F5BE01"/>
          </a:solidFill>
          <a:ln>
            <a:solidFill>
              <a:srgbClr val="F5BE0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413E7-7576-2921-3E1A-2D053F331570}"/>
              </a:ext>
            </a:extLst>
          </p:cNvPr>
          <p:cNvSpPr txBox="1"/>
          <p:nvPr/>
        </p:nvSpPr>
        <p:spPr>
          <a:xfrm>
            <a:off x="-4" y="4672366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CF0058"/>
          </a:solidFill>
          <a:ln>
            <a:solidFill>
              <a:srgbClr val="CF005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45DEB-6900-B9C3-DD41-B2623D150981}"/>
              </a:ext>
            </a:extLst>
          </p:cNvPr>
          <p:cNvSpPr txBox="1"/>
          <p:nvPr/>
        </p:nvSpPr>
        <p:spPr>
          <a:xfrm>
            <a:off x="-4" y="6376728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0097A8"/>
          </a:solidFill>
          <a:ln>
            <a:solidFill>
              <a:srgbClr val="0097A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E4AEE-55DA-AB4E-A7AD-FCD4E82B27D5}"/>
              </a:ext>
            </a:extLst>
          </p:cNvPr>
          <p:cNvSpPr txBox="1"/>
          <p:nvPr/>
        </p:nvSpPr>
        <p:spPr>
          <a:xfrm>
            <a:off x="0" y="8065778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C3D600"/>
          </a:solidFill>
          <a:ln>
            <a:solidFill>
              <a:srgbClr val="C3D6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1B739E6-68B8-A55A-2372-C45660E3B214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If you want to use secondary colours</a:t>
            </a:r>
            <a:endParaRPr 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31E4761-414A-12C8-8818-D1F0CF9557DA}"/>
              </a:ext>
            </a:extLst>
          </p:cNvPr>
          <p:cNvSpPr txBox="1"/>
          <p:nvPr/>
        </p:nvSpPr>
        <p:spPr>
          <a:xfrm>
            <a:off x="228600" y="2954443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801A201-C156-6C56-0FC5-E1492E47CAF9}"/>
              </a:ext>
            </a:extLst>
          </p:cNvPr>
          <p:cNvSpPr txBox="1"/>
          <p:nvPr/>
        </p:nvSpPr>
        <p:spPr>
          <a:xfrm>
            <a:off x="241515" y="4640677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CC9A6A0-EF38-F7FF-26DF-A469F6DF120E}"/>
              </a:ext>
            </a:extLst>
          </p:cNvPr>
          <p:cNvSpPr txBox="1"/>
          <p:nvPr/>
        </p:nvSpPr>
        <p:spPr>
          <a:xfrm>
            <a:off x="228600" y="6326911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14A809-92AD-7C87-1796-2E80120802B3}"/>
              </a:ext>
            </a:extLst>
          </p:cNvPr>
          <p:cNvSpPr txBox="1"/>
          <p:nvPr/>
        </p:nvSpPr>
        <p:spPr>
          <a:xfrm>
            <a:off x="228600" y="8081090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0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>
            <a:extLst>
              <a:ext uri="{FF2B5EF4-FFF2-40B4-BE49-F238E27FC236}">
                <a16:creationId xmlns:a16="http://schemas.microsoft.com/office/drawing/2014/main" id="{B76B0D19-3FA8-2B2A-D3F7-DCAC9A05B871}"/>
              </a:ext>
            </a:extLst>
          </p:cNvPr>
          <p:cNvGrpSpPr/>
          <p:nvPr/>
        </p:nvGrpSpPr>
        <p:grpSpPr>
          <a:xfrm rot="-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CAC8ACE-45ED-F98A-CBA4-9B61A54C06F2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26C07-0BC7-D87D-8CB2-D024A822B2B1}"/>
              </a:ext>
            </a:extLst>
          </p:cNvPr>
          <p:cNvSpPr txBox="1"/>
          <p:nvPr/>
        </p:nvSpPr>
        <p:spPr>
          <a:xfrm>
            <a:off x="0" y="635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425563"/>
          </a:solidFill>
          <a:ln>
            <a:solidFill>
              <a:srgbClr val="42556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1F78D-50C4-DE86-A44F-0C19CCD6317E}"/>
              </a:ext>
            </a:extLst>
          </p:cNvPr>
          <p:cNvSpPr txBox="1"/>
          <p:nvPr/>
        </p:nvSpPr>
        <p:spPr>
          <a:xfrm rot="10800000">
            <a:off x="6304934" y="2009358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F5BE01"/>
          </a:solidFill>
          <a:ln>
            <a:solidFill>
              <a:srgbClr val="F5BE0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413E7-7576-2921-3E1A-2D053F331570}"/>
              </a:ext>
            </a:extLst>
          </p:cNvPr>
          <p:cNvSpPr txBox="1"/>
          <p:nvPr/>
        </p:nvSpPr>
        <p:spPr>
          <a:xfrm rot="10800000">
            <a:off x="6304931" y="371372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CF0058"/>
          </a:solidFill>
          <a:ln>
            <a:solidFill>
              <a:srgbClr val="CF005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45DEB-6900-B9C3-DD41-B2623D150981}"/>
              </a:ext>
            </a:extLst>
          </p:cNvPr>
          <p:cNvSpPr txBox="1"/>
          <p:nvPr/>
        </p:nvSpPr>
        <p:spPr>
          <a:xfrm rot="10800000">
            <a:off x="6304931" y="5418082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0097A8"/>
          </a:solidFill>
          <a:ln>
            <a:solidFill>
              <a:srgbClr val="0097A8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E4AEE-55DA-AB4E-A7AD-FCD4E82B27D5}"/>
              </a:ext>
            </a:extLst>
          </p:cNvPr>
          <p:cNvSpPr txBox="1"/>
          <p:nvPr/>
        </p:nvSpPr>
        <p:spPr>
          <a:xfrm rot="10800000">
            <a:off x="6344411" y="7107132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C3D600"/>
          </a:solidFill>
          <a:ln>
            <a:solidFill>
              <a:srgbClr val="C3D6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29D3D89-6359-1C1F-9E18-B9BEC8575438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5400">
                <a:solidFill>
                  <a:srgbClr val="FFFFFF"/>
                </a:solidFill>
                <a:latin typeface="Roboto Condensed Bold"/>
              </a:rPr>
              <a:t>If you want to use secondary colours</a:t>
            </a:r>
            <a:endParaRPr lang="en-US"/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877A5DB3-DC98-F759-B64F-E013233B5E60}"/>
              </a:ext>
            </a:extLst>
          </p:cNvPr>
          <p:cNvSpPr txBox="1"/>
          <p:nvPr/>
        </p:nvSpPr>
        <p:spPr>
          <a:xfrm>
            <a:off x="4495800" y="1974017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FECFF67-5962-DCC4-58E7-17D45A00CECC}"/>
              </a:ext>
            </a:extLst>
          </p:cNvPr>
          <p:cNvSpPr txBox="1"/>
          <p:nvPr/>
        </p:nvSpPr>
        <p:spPr>
          <a:xfrm>
            <a:off x="4495800" y="3696049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6360FBB-3C80-1B53-993D-3F5E8131D5C2}"/>
              </a:ext>
            </a:extLst>
          </p:cNvPr>
          <p:cNvSpPr txBox="1"/>
          <p:nvPr/>
        </p:nvSpPr>
        <p:spPr>
          <a:xfrm>
            <a:off x="4473844" y="5402769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2CD14121-FA71-BA4D-F3F3-CB2AED5A437C}"/>
              </a:ext>
            </a:extLst>
          </p:cNvPr>
          <p:cNvSpPr txBox="1"/>
          <p:nvPr/>
        </p:nvSpPr>
        <p:spPr>
          <a:xfrm>
            <a:off x="4495800" y="6989943"/>
            <a:ext cx="133828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</a:pPr>
            <a:r>
              <a:rPr lang="en-US" sz="360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Insert text</a:t>
            </a:r>
            <a:endParaRPr lang="en-US" sz="3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9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>
            <a:extLst>
              <a:ext uri="{FF2B5EF4-FFF2-40B4-BE49-F238E27FC236}">
                <a16:creationId xmlns:a16="http://schemas.microsoft.com/office/drawing/2014/main" id="{B76B0D19-3FA8-2B2A-D3F7-DCAC9A05B871}"/>
              </a:ext>
            </a:extLst>
          </p:cNvPr>
          <p:cNvGrpSpPr/>
          <p:nvPr/>
        </p:nvGrpSpPr>
        <p:grpSpPr>
          <a:xfrm rot="10800000">
            <a:off x="15728021" y="7453171"/>
            <a:ext cx="2559979" cy="2833829"/>
            <a:chOff x="0" y="0"/>
            <a:chExt cx="4680440" cy="514190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CAC8ACE-45ED-F98A-CBA4-9B61A54C06F2}"/>
                </a:ext>
              </a:extLst>
            </p:cNvPr>
            <p:cNvSpPr/>
            <p:nvPr/>
          </p:nvSpPr>
          <p:spPr>
            <a:xfrm>
              <a:off x="0" y="0"/>
              <a:ext cx="4680458" cy="5141849"/>
            </a:xfrm>
            <a:custGeom>
              <a:avLst/>
              <a:gdLst/>
              <a:ahLst/>
              <a:cxnLst/>
              <a:rect l="l" t="t" r="r" b="b"/>
              <a:pathLst>
                <a:path w="4680458" h="5141849">
                  <a:moveTo>
                    <a:pt x="0" y="0"/>
                  </a:moveTo>
                  <a:lnTo>
                    <a:pt x="0" y="5141849"/>
                  </a:lnTo>
                  <a:lnTo>
                    <a:pt x="4680458" y="0"/>
                  </a:lnTo>
                  <a:close/>
                </a:path>
              </a:pathLst>
            </a:custGeom>
            <a:solidFill>
              <a:srgbClr val="EE7202"/>
            </a:solidFill>
          </p:spPr>
          <p:txBody>
            <a:bodyPr/>
            <a:lstStyle/>
            <a:p>
              <a:endParaRPr lang="en-GB" sz="600"/>
            </a:p>
          </p:txBody>
        </p:sp>
      </p:grpSp>
      <p:sp>
        <p:nvSpPr>
          <p:cNvPr id="16" name="Rectangle 11">
            <a:extLst>
              <a:ext uri="{FF2B5EF4-FFF2-40B4-BE49-F238E27FC236}">
                <a16:creationId xmlns:a16="http://schemas.microsoft.com/office/drawing/2014/main" id="{3C8EE566-C8E3-EE21-E536-060B030DB8E8}"/>
              </a:ext>
            </a:extLst>
          </p:cNvPr>
          <p:cNvSpPr/>
          <p:nvPr/>
        </p:nvSpPr>
        <p:spPr>
          <a:xfrm>
            <a:off x="1337638" y="2184200"/>
            <a:ext cx="6784257" cy="7337320"/>
          </a:xfrm>
          <a:prstGeom prst="snip2DiagRect">
            <a:avLst/>
          </a:prstGeom>
          <a:solidFill>
            <a:srgbClr val="0097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6360FBB-3C80-1B53-993D-3F5E8131D5C2}"/>
              </a:ext>
            </a:extLst>
          </p:cNvPr>
          <p:cNvSpPr txBox="1"/>
          <p:nvPr/>
        </p:nvSpPr>
        <p:spPr>
          <a:xfrm>
            <a:off x="1524166" y="2213430"/>
            <a:ext cx="521596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Insert text</a:t>
            </a:r>
            <a:endParaRPr lang="en-US" sz="3600" dirty="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59683" y="238238"/>
            <a:ext cx="5801757" cy="1291652"/>
          </a:xfrm>
          <a:custGeom>
            <a:avLst/>
            <a:gdLst/>
            <a:ahLst/>
            <a:cxnLst/>
            <a:rect l="l" t="t" r="r" b="b"/>
            <a:pathLst>
              <a:path w="5801757" h="1291652">
                <a:moveTo>
                  <a:pt x="0" y="0"/>
                </a:moveTo>
                <a:lnTo>
                  <a:pt x="5801757" y="0"/>
                </a:lnTo>
                <a:lnTo>
                  <a:pt x="5801757" y="1291651"/>
                </a:lnTo>
                <a:lnTo>
                  <a:pt x="0" y="12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r="-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D0F58-0DE5-122F-5B29-2DE147EF7FCC}"/>
              </a:ext>
            </a:extLst>
          </p:cNvPr>
          <p:cNvSpPr/>
          <p:nvPr/>
        </p:nvSpPr>
        <p:spPr>
          <a:xfrm>
            <a:off x="9135847" y="2202635"/>
            <a:ext cx="6784257" cy="3281514"/>
          </a:xfrm>
          <a:prstGeom prst="snip2DiagRect">
            <a:avLst/>
          </a:prstGeom>
          <a:solidFill>
            <a:srgbClr val="4255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738080" y="9360412"/>
            <a:ext cx="393192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</a:rPr>
              <a:t>8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26C07-0BC7-D87D-8CB2-D024A822B2B1}"/>
              </a:ext>
            </a:extLst>
          </p:cNvPr>
          <p:cNvSpPr txBox="1"/>
          <p:nvPr/>
        </p:nvSpPr>
        <p:spPr>
          <a:xfrm>
            <a:off x="0" y="6350"/>
            <a:ext cx="11959683" cy="1369597"/>
          </a:xfrm>
          <a:custGeom>
            <a:avLst/>
            <a:gdLst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86740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892040 w 5867400"/>
              <a:gd name="connsiteY2" fmla="*/ 129540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402080"/>
              <a:gd name="connsiteX1" fmla="*/ 5867400 w 5867400"/>
              <a:gd name="connsiteY1" fmla="*/ 0 h 1402080"/>
              <a:gd name="connsiteX2" fmla="*/ 4617720 w 5867400"/>
              <a:gd name="connsiteY2" fmla="*/ 1402080 h 1402080"/>
              <a:gd name="connsiteX3" fmla="*/ 0 w 5867400"/>
              <a:gd name="connsiteY3" fmla="*/ 1295400 h 1402080"/>
              <a:gd name="connsiteX4" fmla="*/ 0 w 5867400"/>
              <a:gd name="connsiteY4" fmla="*/ 0 h 140208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4663440 w 5867400"/>
              <a:gd name="connsiteY2" fmla="*/ 1280160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1295400"/>
              <a:gd name="connsiteX1" fmla="*/ 5867400 w 5867400"/>
              <a:gd name="connsiteY1" fmla="*/ 0 h 1295400"/>
              <a:gd name="connsiteX2" fmla="*/ 5261577 w 5867400"/>
              <a:gd name="connsiteY2" fmla="*/ 630125 h 1295400"/>
              <a:gd name="connsiteX3" fmla="*/ 0 w 5867400"/>
              <a:gd name="connsiteY3" fmla="*/ 1295400 h 1295400"/>
              <a:gd name="connsiteX4" fmla="*/ 0 w 5867400"/>
              <a:gd name="connsiteY4" fmla="*/ 0 h 1295400"/>
              <a:gd name="connsiteX0" fmla="*/ 0 w 5867400"/>
              <a:gd name="connsiteY0" fmla="*/ 0 h 675252"/>
              <a:gd name="connsiteX1" fmla="*/ 5867400 w 5867400"/>
              <a:gd name="connsiteY1" fmla="*/ 0 h 675252"/>
              <a:gd name="connsiteX2" fmla="*/ 5261577 w 5867400"/>
              <a:gd name="connsiteY2" fmla="*/ 630125 h 675252"/>
              <a:gd name="connsiteX3" fmla="*/ 23611 w 5867400"/>
              <a:gd name="connsiteY3" fmla="*/ 675252 h 675252"/>
              <a:gd name="connsiteX4" fmla="*/ 0 w 5867400"/>
              <a:gd name="connsiteY4" fmla="*/ 0 h 675252"/>
              <a:gd name="connsiteX0" fmla="*/ 0 w 5867400"/>
              <a:gd name="connsiteY0" fmla="*/ 0 h 630125"/>
              <a:gd name="connsiteX1" fmla="*/ 5867400 w 5867400"/>
              <a:gd name="connsiteY1" fmla="*/ 0 h 630125"/>
              <a:gd name="connsiteX2" fmla="*/ 5261577 w 5867400"/>
              <a:gd name="connsiteY2" fmla="*/ 630125 h 630125"/>
              <a:gd name="connsiteX3" fmla="*/ 7871 w 5867400"/>
              <a:gd name="connsiteY3" fmla="*/ 615479 h 630125"/>
              <a:gd name="connsiteX4" fmla="*/ 0 w 5867400"/>
              <a:gd name="connsiteY4" fmla="*/ 0 h 630125"/>
              <a:gd name="connsiteX0" fmla="*/ 0 w 5867400"/>
              <a:gd name="connsiteY0" fmla="*/ 0 h 637894"/>
              <a:gd name="connsiteX1" fmla="*/ 5867400 w 5867400"/>
              <a:gd name="connsiteY1" fmla="*/ 0 h 637894"/>
              <a:gd name="connsiteX2" fmla="*/ 5261577 w 5867400"/>
              <a:gd name="connsiteY2" fmla="*/ 630125 h 637894"/>
              <a:gd name="connsiteX3" fmla="*/ 0 w 5867400"/>
              <a:gd name="connsiteY3" fmla="*/ 637894 h 637894"/>
              <a:gd name="connsiteX4" fmla="*/ 0 w 5867400"/>
              <a:gd name="connsiteY4" fmla="*/ 0 h 6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37894">
                <a:moveTo>
                  <a:pt x="0" y="0"/>
                </a:moveTo>
                <a:lnTo>
                  <a:pt x="5867400" y="0"/>
                </a:lnTo>
                <a:lnTo>
                  <a:pt x="5261577" y="630125"/>
                </a:lnTo>
                <a:lnTo>
                  <a:pt x="0" y="637894"/>
                </a:lnTo>
                <a:lnTo>
                  <a:pt x="0" y="0"/>
                </a:lnTo>
                <a:close/>
              </a:path>
            </a:pathLst>
          </a:custGeom>
          <a:solidFill>
            <a:srgbClr val="425563"/>
          </a:solidFill>
          <a:ln>
            <a:solidFill>
              <a:srgbClr val="42556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29D3D89-6359-1C1F-9E18-B9BEC8575438}"/>
              </a:ext>
            </a:extLst>
          </p:cNvPr>
          <p:cNvSpPr txBox="1"/>
          <p:nvPr/>
        </p:nvSpPr>
        <p:spPr>
          <a:xfrm>
            <a:off x="360942" y="98909"/>
            <a:ext cx="13382888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5400" dirty="0">
                <a:solidFill>
                  <a:srgbClr val="FFFFFF"/>
                </a:solidFill>
                <a:latin typeface="Roboto Condensed Bold"/>
              </a:rPr>
              <a:t>If you want to use secondary </a:t>
            </a:r>
            <a:r>
              <a:rPr lang="en-US" sz="5400" dirty="0" err="1">
                <a:solidFill>
                  <a:srgbClr val="FFFFFF"/>
                </a:solidFill>
                <a:latin typeface="Roboto Condensed Bold"/>
              </a:rPr>
              <a:t>colours</a:t>
            </a:r>
            <a:endParaRPr lang="en-US" dirty="0" err="1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D0FD87F-3A19-451C-3DFD-0F087A35F9A1}"/>
              </a:ext>
            </a:extLst>
          </p:cNvPr>
          <p:cNvSpPr/>
          <p:nvPr/>
        </p:nvSpPr>
        <p:spPr>
          <a:xfrm>
            <a:off x="9135847" y="6221570"/>
            <a:ext cx="6784257" cy="3299949"/>
          </a:xfrm>
          <a:prstGeom prst="snip2DiagRect">
            <a:avLst/>
          </a:prstGeom>
          <a:solidFill>
            <a:srgbClr val="C3D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2BE75-C012-CBB4-A0D4-07C824B78B58}"/>
              </a:ext>
            </a:extLst>
          </p:cNvPr>
          <p:cNvSpPr txBox="1"/>
          <p:nvPr/>
        </p:nvSpPr>
        <p:spPr>
          <a:xfrm>
            <a:off x="9359246" y="2213429"/>
            <a:ext cx="521596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Insert text</a:t>
            </a:r>
            <a:endParaRPr lang="en-US" sz="3600" dirty="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A0AD6810-E42C-EB96-A770-3F7ACBB2EDFB}"/>
              </a:ext>
            </a:extLst>
          </p:cNvPr>
          <p:cNvSpPr txBox="1"/>
          <p:nvPr/>
        </p:nvSpPr>
        <p:spPr>
          <a:xfrm>
            <a:off x="9359246" y="6472026"/>
            <a:ext cx="521596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Insert text</a:t>
            </a:r>
            <a:endParaRPr lang="en-US" sz="3600" dirty="0">
              <a:latin typeface="Roboto Condensed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7943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D6B76BA440A4D9F66EBCFBD1B4FFA" ma:contentTypeVersion="15" ma:contentTypeDescription="Create a new document." ma:contentTypeScope="" ma:versionID="b5846020052c57366e544d5184a81554">
  <xsd:schema xmlns:xsd="http://www.w3.org/2001/XMLSchema" xmlns:xs="http://www.w3.org/2001/XMLSchema" xmlns:p="http://schemas.microsoft.com/office/2006/metadata/properties" xmlns:ns2="746a3f06-c624-4321-b834-f9f9b0d2b461" xmlns:ns3="604d2dd4-f4f4-4643-804c-9732ca54d916" targetNamespace="http://schemas.microsoft.com/office/2006/metadata/properties" ma:root="true" ma:fieldsID="87b46d23d734696748610266249ec17b" ns2:_="" ns3:_="">
    <xsd:import namespace="746a3f06-c624-4321-b834-f9f9b0d2b461"/>
    <xsd:import namespace="604d2dd4-f4f4-4643-804c-9732ca54d9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a3f06-c624-4321-b834-f9f9b0d2b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d2d01a-7173-47b5-bfbc-87debf83d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d2dd4-f4f4-4643-804c-9732ca54d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436a9e-c19c-4510-9c83-a222b86f93a3}" ma:internalName="TaxCatchAll" ma:showField="CatchAllData" ma:web="604d2dd4-f4f4-4643-804c-9732ca54d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6a3f06-c624-4321-b834-f9f9b0d2b461">
      <Terms xmlns="http://schemas.microsoft.com/office/infopath/2007/PartnerControls"/>
    </lcf76f155ced4ddcb4097134ff3c332f>
    <TaxCatchAll xmlns="604d2dd4-f4f4-4643-804c-9732ca54d916" xsi:nil="true"/>
  </documentManagement>
</p:properties>
</file>

<file path=customXml/itemProps1.xml><?xml version="1.0" encoding="utf-8"?>
<ds:datastoreItem xmlns:ds="http://schemas.openxmlformats.org/officeDocument/2006/customXml" ds:itemID="{581B293F-7BD2-4BFE-BBF2-6660DC85B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D0558-79A2-4DD8-85E6-30643A07B9B0}">
  <ds:schemaRefs>
    <ds:schemaRef ds:uri="604d2dd4-f4f4-4643-804c-9732ca54d916"/>
    <ds:schemaRef ds:uri="746a3f06-c624-4321-b834-f9f9b0d2b4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E7B353-6129-41D2-A918-3B783B704A1F}">
  <ds:schemaRefs>
    <ds:schemaRef ds:uri="604d2dd4-f4f4-4643-804c-9732ca54d916"/>
    <ds:schemaRef ds:uri="746a3f06-c624-4321-b834-f9f9b0d2b4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template.pptx</dc:title>
  <cp:revision>45</cp:revision>
  <dcterms:created xsi:type="dcterms:W3CDTF">2006-08-16T00:00:00Z</dcterms:created>
  <dcterms:modified xsi:type="dcterms:W3CDTF">2024-02-08T16:47:39Z</dcterms:modified>
  <dc:identifier>DAF8MRf4ZXg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0x0101008A0D6B76BA440A4D9F66EBCFBD1B4FFA</vt:lpwstr>
  </property>
  <property fmtid="{D5CDD505-2E9C-101B-9397-08002B2CF9AE}" pid="3" name="MediaServiceImageTags">
    <vt:lpwstr/>
  </property>
</Properties>
</file>